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95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1359</Words>
  <Application>Microsoft Office PowerPoint</Application>
  <PresentationFormat>Bildschirmpräsentation (4:3)</PresentationFormat>
  <Paragraphs>422</Paragraphs>
  <Slides>67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67</vt:i4>
      </vt:variant>
    </vt:vector>
  </HeadingPairs>
  <TitlesOfParts>
    <vt:vector size="68" baseType="lpstr">
      <vt:lpstr>Larissa-Design</vt:lpstr>
      <vt:lpstr>Internationale Prüfungsordnung IPO = Internationale Gebrauchshunde Prüfungsordnung für…….</vt:lpstr>
      <vt:lpstr>Begleithundeprüfungen</vt:lpstr>
      <vt:lpstr>International Companion Dog </vt:lpstr>
      <vt:lpstr>Begleithundeprüfungen der Stufe 1 Ausbildungskennzeichen: IBGH 1</vt:lpstr>
      <vt:lpstr>Companion Dog  level 1 Trainingsdegree: IBGH 1</vt:lpstr>
      <vt:lpstr>Begleithundeprüfung der Stufe 2 Ausbildungskennzeichen: IBGH 2</vt:lpstr>
      <vt:lpstr>Companion Dog  level 2 Trainingsdegree: IBGH 2</vt:lpstr>
      <vt:lpstr>Begleithundeprüfung der Stufe 3 Ausbildungskennzeichen: IBGH 3</vt:lpstr>
      <vt:lpstr>Companion Dog  level 3 Trainingsdegree: IBGH 3</vt:lpstr>
      <vt:lpstr> IZTP Abteilung B: </vt:lpstr>
      <vt:lpstr>IZTP - Phase B</vt:lpstr>
      <vt:lpstr>IV Abteilung B</vt:lpstr>
      <vt:lpstr>IGP-V  Phase B</vt:lpstr>
      <vt:lpstr>IGP 1 Abteilung B</vt:lpstr>
      <vt:lpstr>IGP 1 Phase B</vt:lpstr>
      <vt:lpstr>Klettersprung über eine Schrägwand 180 cm</vt:lpstr>
      <vt:lpstr>Climbing over the scaling wall  over the scaling wall  180 cm</vt:lpstr>
      <vt:lpstr>Bewertung</vt:lpstr>
      <vt:lpstr>IGP 2 Abteilung B</vt:lpstr>
      <vt:lpstr>IGP 2 Phase B</vt:lpstr>
      <vt:lpstr>IGP 3 Abteilung B</vt:lpstr>
      <vt:lpstr>IGP 3 Phase B</vt:lpstr>
      <vt:lpstr>Pendel Hürde/ Hurdle</vt:lpstr>
      <vt:lpstr>Pendel Hürde/ Hurdle detail</vt:lpstr>
      <vt:lpstr>Änderung der Hürde</vt:lpstr>
      <vt:lpstr>Changing of the hurdle</vt:lpstr>
      <vt:lpstr>Hörzeichen</vt:lpstr>
      <vt:lpstr>Grundstellung</vt:lpstr>
      <vt:lpstr>Basic Position</vt:lpstr>
      <vt:lpstr>Zusatzhörzeichen</vt:lpstr>
      <vt:lpstr>Additional Commands</vt:lpstr>
      <vt:lpstr>Leinenführigkeit</vt:lpstr>
      <vt:lpstr>Free Heeling</vt:lpstr>
      <vt:lpstr>Bewertung der Freifolge</vt:lpstr>
      <vt:lpstr>Bewertung</vt:lpstr>
      <vt:lpstr>Beispiel   - example</vt:lpstr>
      <vt:lpstr>Ausdruck - behavior</vt:lpstr>
      <vt:lpstr>Konzentration - attention</vt:lpstr>
      <vt:lpstr>Sitz aus der Bewegung Sit out of motion</vt:lpstr>
      <vt:lpstr>Sitz aus der Bewegung Sit out of motion</vt:lpstr>
      <vt:lpstr>Ablegen aus der Bewegung mit Herankommen – down of motion with recall</vt:lpstr>
      <vt:lpstr>2. Teil  2nd Part</vt:lpstr>
      <vt:lpstr>Ablegen aus der Bewegung mit Herankommen Down with recall</vt:lpstr>
      <vt:lpstr>Ablegen aus der Bewegung mit Herankommen Down with recall</vt:lpstr>
      <vt:lpstr>Bewertung 1. Teil Evaluation Criteria</vt:lpstr>
      <vt:lpstr>Steh aus dem Laufschritt mit Herankommen Stand out of Motion</vt:lpstr>
      <vt:lpstr>Steh aus dem Laufschritt mit Herankommen Stand out of Motion</vt:lpstr>
      <vt:lpstr>Bringen auf ebener Erde </vt:lpstr>
      <vt:lpstr>Retrieve on the Flat</vt:lpstr>
      <vt:lpstr>Bringen über die Hürde</vt:lpstr>
      <vt:lpstr>Retrieve over the hurdle</vt:lpstr>
      <vt:lpstr>Bringen über die Hürde</vt:lpstr>
      <vt:lpstr>Retrieve over the hurdle</vt:lpstr>
      <vt:lpstr>Bringen über die Hürde </vt:lpstr>
      <vt:lpstr>Retrieve over the hurdle</vt:lpstr>
      <vt:lpstr>Bringen über die Hürde</vt:lpstr>
      <vt:lpstr>Retrieve over the hurdle</vt:lpstr>
      <vt:lpstr>Bringen über die Schrägwand</vt:lpstr>
      <vt:lpstr>Retrieve over the scaling wall</vt:lpstr>
      <vt:lpstr>Bringen über die Schrägwand</vt:lpstr>
      <vt:lpstr>Retrieve over the scaling wall</vt:lpstr>
      <vt:lpstr>Bringen über die Schrägwand</vt:lpstr>
      <vt:lpstr>Retrieve over the scaling wall</vt:lpstr>
      <vt:lpstr>Voraussenden mit Hinlegen Send out with down</vt:lpstr>
      <vt:lpstr>Präzisierung Voraussenden mit Hinlegen</vt:lpstr>
      <vt:lpstr>Specify the send out and down</vt:lpstr>
      <vt:lpstr>Ablegen unter Ablenkung Long down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Internationale Prüfungsordnung IPO = Internationale Gebrauchshunde Prüfungsordnung für…….</dc:title>
  <dc:creator>Robert</dc:creator>
  <cp:lastModifiedBy>Elisabeth Manner</cp:lastModifiedBy>
  <cp:revision>29</cp:revision>
  <dcterms:created xsi:type="dcterms:W3CDTF">2018-01-15T21:10:17Z</dcterms:created>
  <dcterms:modified xsi:type="dcterms:W3CDTF">2018-11-09T13:16:23Z</dcterms:modified>
</cp:coreProperties>
</file>